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8BB91B-AFD7-4DC4-8006-B821EBA98231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0B46F-3398-4C52-93AF-B0CAA6895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41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272398-B158-4D63-8128-848597DCBC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F82D-D028-4755-B43C-83D434FB700D}" type="datetime1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221E-9F59-4F9E-BE60-1F7FCC9CD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0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0BD4-C187-43C0-AD87-870A5129B3D6}" type="datetime1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82EA-0A04-438E-B334-C37A9FAA1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00A8-F83F-4F6A-990C-D77AFDB89E1A}" type="datetime1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53A9-9444-4FE8-A804-E56EDD983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3272-82D8-4DA0-BA3A-D2511B6B7B47}" type="datetime1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4587-399A-4E18-9482-E1B0559A2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567EC-5109-4A9D-85CF-943D8788321D}" type="datetime1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9C19-B90B-4561-B83D-CF07B28C0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2026-BD9B-43CD-B79A-13BA29F5B914}" type="datetime1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317A9-116E-4092-AAE9-663D06137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8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EDE0-52CF-4F79-B752-71C68C6D7CE9}" type="datetime1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BED91-DB88-4318-A753-65A905CC3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5FA9-FBA3-4BF7-A71A-136ED6F380DB}" type="datetime1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14C5-8B66-45EB-BB22-BBC16FF0A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038E-7C25-4448-A23C-4518A24C2F11}" type="datetime1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D77F-A610-4EAA-9BD6-4DA2E7F99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03C7-FDCE-42D3-A88B-EBB26E1D43B2}" type="datetime1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00E5-40F1-4C26-8150-36D3DE951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9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17ED-33BE-44F9-A753-E4724A92154E}" type="datetime1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42DF-C65C-47F8-9B2D-37181243B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CA08A0-34DD-4D87-81B4-52CCAA12C743}" type="datetime1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71C612-BEA0-47A7-AB46-36016D91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500063"/>
            <a:ext cx="7772400" cy="1470025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prstTxWarp prst="textDeflat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«Артикуляционная гимнастика»</a:t>
            </a:r>
            <a:endParaRPr lang="ru-RU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«Иголочка»</a:t>
            </a:r>
            <a:endParaRPr lang="ru-RU" sz="28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4" y="1628800"/>
            <a:ext cx="2516369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4671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5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«Мостик»</a:t>
            </a:r>
            <a:endParaRPr lang="ru-RU" sz="28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6449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3" y="2564904"/>
            <a:ext cx="308983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3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«Парус»</a:t>
            </a:r>
            <a:endParaRPr lang="ru-RU" sz="28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81" y="1412776"/>
            <a:ext cx="36068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94776"/>
            <a:ext cx="2002688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9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476672"/>
            <a:ext cx="8496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Динамические упражнения</a:t>
            </a:r>
          </a:p>
          <a:p>
            <a:pPr algn="ctr"/>
            <a:r>
              <a:rPr lang="ru-RU" b="1" dirty="0" smtClean="0"/>
              <a:t>Умение правильно производить движения мышцами щек, губ и языка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276891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«Часики»</a:t>
            </a:r>
            <a:endParaRPr lang="ru-RU" sz="28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2060848"/>
            <a:ext cx="3609799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084566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«Качели»</a:t>
            </a:r>
            <a:endParaRPr lang="ru-RU" sz="28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5662633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9892"/>
            <a:ext cx="230373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1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547735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«Лошадка»</a:t>
            </a:r>
            <a:endParaRPr lang="ru-RU" sz="2800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89" y="1268760"/>
            <a:ext cx="37465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00" y="1412776"/>
            <a:ext cx="2825513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1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«Чистим зубки»</a:t>
            </a:r>
            <a:endParaRPr lang="ru-RU" sz="2800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67" y="927884"/>
            <a:ext cx="2998176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88" y="2559303"/>
            <a:ext cx="3085056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0761"/>
            <a:ext cx="2207969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8819"/>
            <a:ext cx="2161228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«Вкусное варенье»</a:t>
            </a:r>
            <a:endParaRPr lang="ru-RU" sz="2800" b="1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32" y="1670720"/>
            <a:ext cx="3191250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05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47667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«Толстячки – Худышки»</a:t>
            </a:r>
            <a:endParaRPr lang="ru-RU" sz="2800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14" y="2348880"/>
            <a:ext cx="5833282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59947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404664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Книги, на которые следует обратить внимание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63055"/>
            <a:ext cx="1933200" cy="27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71" y="984119"/>
            <a:ext cx="1785435" cy="266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38119"/>
            <a:ext cx="1709701" cy="255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32255"/>
            <a:ext cx="1746929" cy="284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32" y="3676255"/>
            <a:ext cx="1905000" cy="2686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79" y="3683124"/>
            <a:ext cx="208941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6" presetClass="emph" presetSubtype="0" accel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Артикуляционная гимнастика необходима для: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Подготовки артикуляционного аппарата к самостоятельному становлению звуков;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Преодоления речевых нарушений;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Тренировки мышц щек, губ, языка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6ED27-540C-4B78-89F4-42C55E77EE3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13729" y="6237312"/>
            <a:ext cx="2133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Уважаемые родители!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Только целенаправленная систематичная работа по развитию артикуляционного аппарата поможет вашему ребенку научиться произносить правильно звуки русского языка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7377" y="4005064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 УСПЕХОВ!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3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5486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Проведение артикуляционной гимнастики дома: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268760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Занятие ежедневно по 5 – 7 минут;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/>
              <a:t>П</a:t>
            </a:r>
            <a:r>
              <a:rPr lang="ru-RU" sz="2800" dirty="0" smtClean="0"/>
              <a:t>роведение занятия перед зеркалом;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Игровая форма;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Изучение упражнения в медленном темпе.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95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2199" y="54868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Артикуляционные упражнения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79712" y="1133455"/>
            <a:ext cx="2541477" cy="2176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>
            <a:off x="4508643" y="1133455"/>
            <a:ext cx="2655645" cy="2176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5289" y="3309662"/>
            <a:ext cx="362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СТАТИЧЕСКИЕ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86640" y="3309662"/>
            <a:ext cx="38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ДИНАМИЧЕСКИЕ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2509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54868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48680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Статические упражнения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Умение удерживать определенную позу в течение 7 – 10 минут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975" y="162880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«Заборчик»</a:t>
            </a:r>
            <a:endParaRPr lang="ru-RU" sz="28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52020"/>
            <a:ext cx="3886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forum.plesetzk.ru/download/file.php?id=5938&amp;sid=c102834f97022d07ba8feadecc8a39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381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«Окошечко»</a:t>
            </a:r>
            <a:endParaRPr lang="ru-RU" sz="2800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79" y="1196752"/>
            <a:ext cx="40767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700007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8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«Трубочка»</a:t>
            </a:r>
            <a:endParaRPr lang="ru-RU" sz="28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43" y="1196752"/>
            <a:ext cx="3937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7" y="1838102"/>
            <a:ext cx="3402000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2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«Чашечка»</a:t>
            </a:r>
            <a:endParaRPr lang="ru-RU" sz="28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670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http://paint-net.ru/img5/img52/522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218103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«Блинчик»</a:t>
            </a:r>
            <a:endParaRPr lang="ru-RU" sz="28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89" y="977088"/>
            <a:ext cx="39116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1772816"/>
            <a:ext cx="2904129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283</TotalTime>
  <Words>184</Words>
  <Application>Microsoft Office PowerPoint</Application>
  <PresentationFormat>Экран (4:3)</PresentationFormat>
  <Paragraphs>62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Праздник детский 2</vt:lpstr>
      <vt:lpstr>«Артикуляционная гимнастика»</vt:lpstr>
      <vt:lpstr>Артикуляционная гимнастика необходима для: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нужна артикуляционная гимнастика?</dc:title>
  <dc:creator>Светлана</dc:creator>
  <dc:description>http://aida.ucoz.ru</dc:description>
  <cp:lastModifiedBy>Windows User</cp:lastModifiedBy>
  <cp:revision>20</cp:revision>
  <dcterms:created xsi:type="dcterms:W3CDTF">2013-10-16T14:29:05Z</dcterms:created>
  <dcterms:modified xsi:type="dcterms:W3CDTF">2017-09-27T04:44:57Z</dcterms:modified>
  <cp:category>шаблоны к Powerpoint</cp:category>
</cp:coreProperties>
</file>