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1276C4-577A-4C09-97BA-E4E100E721A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B4695E-E625-4B47-90F1-C6870F702B5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6C4-577A-4C09-97BA-E4E100E721A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695E-E625-4B47-90F1-C6870F702B5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6C4-577A-4C09-97BA-E4E100E721A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695E-E625-4B47-90F1-C6870F702B5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6C4-577A-4C09-97BA-E4E100E721A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695E-E625-4B47-90F1-C6870F702B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6C4-577A-4C09-97BA-E4E100E721A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695E-E625-4B47-90F1-C6870F702B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6C4-577A-4C09-97BA-E4E100E721A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695E-E625-4B47-90F1-C6870F702B5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6C4-577A-4C09-97BA-E4E100E721A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695E-E625-4B47-90F1-C6870F702B5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6C4-577A-4C09-97BA-E4E100E721A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695E-E625-4B47-90F1-C6870F702B5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6C4-577A-4C09-97BA-E4E100E721A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695E-E625-4B47-90F1-C6870F702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6C4-577A-4C09-97BA-E4E100E721A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695E-E625-4B47-90F1-C6870F702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6C4-577A-4C09-97BA-E4E100E721A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695E-E625-4B47-90F1-C6870F702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E1276C4-577A-4C09-97BA-E4E100E721A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4B4695E-E625-4B47-90F1-C6870F702B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641" y="332656"/>
            <a:ext cx="8520608" cy="1731982"/>
          </a:xfrm>
        </p:spPr>
        <p:txBody>
          <a:bodyPr/>
          <a:lstStyle/>
          <a:p>
            <a:r>
              <a:rPr lang="ru-RU" dirty="0" smtClean="0"/>
              <a:t>Знакомство с техникой «Батик» в гр.№3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93620"/>
            <a:ext cx="3048000" cy="2270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2483768" cy="1857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93096"/>
            <a:ext cx="2964930" cy="1976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5052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809645" cy="2857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5340085" cy="4005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2413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201" y="-347997"/>
            <a:ext cx="2787774" cy="371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4701" y="-325968"/>
            <a:ext cx="2787774" cy="371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50390"/>
            <a:ext cx="6007729" cy="4505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297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43" y="116632"/>
            <a:ext cx="4800533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106911"/>
            <a:ext cx="4752528" cy="3564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1866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" y="101677"/>
            <a:ext cx="9144000" cy="6741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3296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4215" y="-1131785"/>
            <a:ext cx="6848387" cy="9131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495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7886" y="-1063879"/>
            <a:ext cx="6707311" cy="8943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7923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815" y="-1123065"/>
            <a:ext cx="6669361" cy="8928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6446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741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4627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43748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</TotalTime>
  <Words>11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Знакомство с техникой «Батик» в гр.№3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техникой «Батик» в гр.№3</dc:title>
  <dc:creator>Windows User</dc:creator>
  <cp:lastModifiedBy>Windows User</cp:lastModifiedBy>
  <cp:revision>3</cp:revision>
  <dcterms:created xsi:type="dcterms:W3CDTF">2020-11-25T04:04:56Z</dcterms:created>
  <dcterms:modified xsi:type="dcterms:W3CDTF">2020-11-25T04:26:32Z</dcterms:modified>
</cp:coreProperties>
</file>