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411F-B505-4483-847D-BF0841BA1AD4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6D1-ECB7-48D2-A844-32304F1FAE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411F-B505-4483-847D-BF0841BA1AD4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6D1-ECB7-48D2-A844-32304F1FA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411F-B505-4483-847D-BF0841BA1AD4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6D1-ECB7-48D2-A844-32304F1FA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411F-B505-4483-847D-BF0841BA1AD4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6D1-ECB7-48D2-A844-32304F1FAE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411F-B505-4483-847D-BF0841BA1AD4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6D1-ECB7-48D2-A844-32304F1FA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411F-B505-4483-847D-BF0841BA1AD4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6D1-ECB7-48D2-A844-32304F1FAE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411F-B505-4483-847D-BF0841BA1AD4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6D1-ECB7-48D2-A844-32304F1FAE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411F-B505-4483-847D-BF0841BA1AD4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6D1-ECB7-48D2-A844-32304F1FA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411F-B505-4483-847D-BF0841BA1AD4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6D1-ECB7-48D2-A844-32304F1FA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411F-B505-4483-847D-BF0841BA1AD4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6D1-ECB7-48D2-A844-32304F1FA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411F-B505-4483-847D-BF0841BA1AD4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6D1-ECB7-48D2-A844-32304F1FAE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90411F-B505-4483-847D-BF0841BA1AD4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7916D1-ECB7-48D2-A844-32304F1FAE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480720"/>
          </a:xfrm>
        </p:spPr>
      </p:pic>
    </p:spTree>
    <p:extLst>
      <p:ext uri="{BB962C8B-B14F-4D97-AF65-F5344CB8AC3E}">
        <p14:creationId xmlns:p14="http://schemas.microsoft.com/office/powerpoint/2010/main" val="19539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408712"/>
          </a:xfrm>
        </p:spPr>
      </p:pic>
    </p:spTree>
    <p:extLst>
      <p:ext uri="{BB962C8B-B14F-4D97-AF65-F5344CB8AC3E}">
        <p14:creationId xmlns:p14="http://schemas.microsoft.com/office/powerpoint/2010/main" val="32439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692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57392"/>
          </a:xfrm>
        </p:spPr>
      </p:pic>
      <p:pic>
        <p:nvPicPr>
          <p:cNvPr id="5" name="взмах-волшебной палоч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416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9" dur="8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104456" cy="61206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17646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7911" cy="5722715"/>
          </a:xfrm>
        </p:spPr>
      </p:pic>
      <p:sp>
        <p:nvSpPr>
          <p:cNvPr id="7" name="Прямоугольник 6"/>
          <p:cNvSpPr/>
          <p:nvPr/>
        </p:nvSpPr>
        <p:spPr>
          <a:xfrm rot="1608119">
            <a:off x="7625426" y="718255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707613">
            <a:off x="4784473" y="670651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46113">
            <a:off x="6287867" y="2967334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420236">
            <a:off x="5068818" y="5165387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734392">
            <a:off x="7708076" y="4207778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4542" y="5612574"/>
            <a:ext cx="74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Ы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98207" y="1277488"/>
            <a:ext cx="805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34447" y="270892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8866" y="4168276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08091" y="2426714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4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816424" cy="61926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82453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</p:spPr>
      </p:pic>
    </p:spTree>
    <p:extLst>
      <p:ext uri="{BB962C8B-B14F-4D97-AF65-F5344CB8AC3E}">
        <p14:creationId xmlns:p14="http://schemas.microsoft.com/office/powerpoint/2010/main" val="35938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6632"/>
            <a:ext cx="8352929" cy="6741368"/>
          </a:xfrm>
        </p:spPr>
      </p:pic>
    </p:spTree>
    <p:extLst>
      <p:ext uri="{BB962C8B-B14F-4D97-AF65-F5344CB8AC3E}">
        <p14:creationId xmlns:p14="http://schemas.microsoft.com/office/powerpoint/2010/main" val="22594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8496945" cy="5904656"/>
          </a:xfrm>
        </p:spPr>
      </p:pic>
    </p:spTree>
    <p:extLst>
      <p:ext uri="{BB962C8B-B14F-4D97-AF65-F5344CB8AC3E}">
        <p14:creationId xmlns:p14="http://schemas.microsoft.com/office/powerpoint/2010/main" val="1460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680520" cy="6408712"/>
          </a:xfrm>
        </p:spPr>
      </p:pic>
      <p:sp>
        <p:nvSpPr>
          <p:cNvPr id="3" name="Прямоугольник 2"/>
          <p:cNvSpPr/>
          <p:nvPr/>
        </p:nvSpPr>
        <p:spPr>
          <a:xfrm>
            <a:off x="4644008" y="2492896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20544" y="2492896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92474" y="2492896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66</TotalTime>
  <Words>10</Words>
  <Application>Microsoft Office PowerPoint</Application>
  <PresentationFormat>Экран (4:3)</PresentationFormat>
  <Paragraphs>10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5</cp:revision>
  <dcterms:created xsi:type="dcterms:W3CDTF">2019-11-17T09:47:01Z</dcterms:created>
  <dcterms:modified xsi:type="dcterms:W3CDTF">2019-11-19T10:15:12Z</dcterms:modified>
</cp:coreProperties>
</file>